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43" r:id="rId1"/>
  </p:sldMasterIdLst>
  <p:notesMasterIdLst>
    <p:notesMasterId r:id="rId5"/>
  </p:notesMasterIdLst>
  <p:handoutMasterIdLst>
    <p:handoutMasterId r:id="rId6"/>
  </p:handoutMasterIdLst>
  <p:sldIdLst>
    <p:sldId id="268" r:id="rId2"/>
    <p:sldId id="260" r:id="rId3"/>
    <p:sldId id="267" r:id="rId4"/>
  </p:sldIdLst>
  <p:sldSz cx="9144000" cy="6858000" type="screen4x3"/>
  <p:notesSz cx="6858000" cy="9144000"/>
  <p:defaultTextStyle>
    <a:lvl1pPr marL="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105" d="100"/>
          <a:sy n="105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6E7D018D-748F-47BF-843A-40349A141CAC}" type="datetimeFigureOut">
              <a:rPr lang="nl-NL" smtClean="0"/>
              <a:pPr/>
              <a:t>12-01-15</a:t>
            </a:fld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04AC5213-BACC-41AB-9B61-B40CF6C529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460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23E9B8FB-2ABD-42C9-A6DA-A6789EAF441D}" type="datetimeFigureOut">
              <a:rPr lang="en-US"/>
              <a:pPr/>
              <a:t>12-01-15</a:t>
            </a:fld>
            <a:endParaRPr lang="nl-N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BE2A7042-DEED-4AA1-9E89-4A16B2572577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5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a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Sleep de afbeelding naar de tijdelijke aanduiding of klik op het pictogram als u een afbeelding wilt toevoegen</a:t>
            </a:r>
            <a:endParaRPr kumimoji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12-01-15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kumimoji="0" lang="en-US" smtClean="0"/>
              <a:pPr/>
              <a:t>12-01-15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kumimoji="0" lang="en-US" smtClean="0"/>
              <a:pPr/>
              <a:t>12-01-15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nl-NL" smtClean="0">
                <a:solidFill>
                  <a:schemeClr val="bg1"/>
                </a:solidFill>
              </a:rPr>
              <a:pPr algn="r"/>
              <a:t>12-01-15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4431D5-1B33-458B-8AFD-CECCB0FA18CB}" type="slidenum">
              <a:rPr kumimoji="0" lang="nl-NL" smtClean="0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stier Tauru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2504"/>
          <a:stretch>
            <a:fillRect/>
          </a:stretch>
        </p:blipFill>
        <p:spPr>
          <a:xfrm>
            <a:off x="457200" y="322217"/>
            <a:ext cx="8077200" cy="6230983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algn="ctr"/>
            <a:r>
              <a:rPr lang="nl-NL" dirty="0" smtClean="0"/>
              <a:t>Oerrund ‘Taurus’ i.o.v. </a:t>
            </a:r>
            <a:r>
              <a:rPr lang="nl-NL" smtClean="0"/>
              <a:t>Brabants Landschap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1421599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96200" cy="512259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6800" y="304800"/>
            <a:ext cx="7162800" cy="762000"/>
          </a:xfrm>
        </p:spPr>
        <p:txBody>
          <a:bodyPr>
            <a:normAutofit/>
          </a:bodyPr>
          <a:lstStyle/>
          <a:p>
            <a:r>
              <a:rPr lang="nl-NL" dirty="0" smtClean="0"/>
              <a:t>Inrichting bezoekers informatiecentrum Taurus in Keent.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_DSC124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r="24973"/>
          <a:stretch>
            <a:fillRect/>
          </a:stretch>
        </p:blipFill>
        <p:spPr>
          <a:xfrm>
            <a:off x="1905000" y="228600"/>
            <a:ext cx="4854575" cy="6455483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7086600" y="228600"/>
            <a:ext cx="1219200" cy="6400800"/>
          </a:xfrm>
        </p:spPr>
        <p:txBody>
          <a:bodyPr vert="vert270"/>
          <a:lstStyle/>
          <a:p>
            <a:r>
              <a:rPr lang="nl-NL" dirty="0" smtClean="0"/>
              <a:t>Oerrund op ware grootte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5004051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Perspectief.thmx</Template>
  <TotalTime>0</TotalTime>
  <Words>20</Words>
  <Application>Microsoft Macintosh PowerPoint</Application>
  <PresentationFormat>Diavoorstelling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Perspectief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2015-01-12T16:09:24Z</dcterms:modified>
</cp:coreProperties>
</file>